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4" r:id="rId8"/>
    <p:sldId id="265" r:id="rId9"/>
    <p:sldId id="266" r:id="rId10"/>
    <p:sldId id="269" r:id="rId11"/>
    <p:sldId id="289" r:id="rId12"/>
    <p:sldId id="290" r:id="rId13"/>
    <p:sldId id="276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78" r:id="rId29"/>
    <p:sldId id="285" r:id="rId30"/>
    <p:sldId id="291" r:id="rId31"/>
    <p:sldId id="287" r:id="rId32"/>
    <p:sldId id="292" r:id="rId33"/>
    <p:sldId id="293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485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77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12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13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329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54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80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4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77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63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8F552-9322-8F47-A388-4E959BA587AF}" type="datetimeFigureOut">
              <a:rPr lang="en-US" smtClean="0"/>
              <a:t>19/01/16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EDC36-95FF-644B-8F3F-04C8D8AE6F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46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antidproject.org/nightly/algorithms/DgsReduction-v1.html%23workflow" TargetMode="External"/><Relationship Id="rId4" Type="http://schemas.openxmlformats.org/officeDocument/2006/relationships/hyperlink" Target="http://docs.mantidproject.org/nightly/fitfunctions/Gaussian.html" TargetMode="External"/><Relationship Id="rId5" Type="http://schemas.openxmlformats.org/officeDocument/2006/relationships/hyperlink" Target="http://www.mantidproject.org/ISIS_SANS" TargetMode="External"/><Relationship Id="rId6" Type="http://schemas.openxmlformats.org/officeDocument/2006/relationships/hyperlink" Target="http://docs.mantidproject.org/nightly/interfaces/Muon_ALC.html" TargetMode="External"/><Relationship Id="rId7" Type="http://schemas.openxmlformats.org/officeDocument/2006/relationships/hyperlink" Target="http://docs.mantidproject.org/nightly/api/python/index.html" TargetMode="External"/><Relationship Id="rId8" Type="http://schemas.openxmlformats.org/officeDocument/2006/relationships/hyperlink" Target="http://www.mantidproject.org/Main_Pag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mantidproject.org/nightly/algorithms/Rebin-v1.htm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tidproject/mantid/blob/master/Framework/PythonInterface/plugins/algorithms/SortXAxis.py" TargetMode="External"/><Relationship Id="rId4" Type="http://schemas.openxmlformats.org/officeDocument/2006/relationships/hyperlink" Target="https://github.com/mantidproject/mantid/blob/master/Framework/PythonInterface/plugins/functions/Examples/Example1DFunction.py" TargetMode="External"/><Relationship Id="rId5" Type="http://schemas.openxmlformats.org/officeDocument/2006/relationships/hyperlink" Target="https://github.com/mantidproject/mantid/blob/master/Framework/PythonInterface/plugins/functions/Lorentz.p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ntidproject/mantid/blob/master/Framework/PythonInterface/plugins/algorithms/ConjoinFiles.py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mantidproject.org/nightly/api/python/mantidplot/pyplot/index.html" TargetMode="Externa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Introduction_To_Python" TargetMode="External"/><Relationship Id="rId4" Type="http://schemas.openxmlformats.org/officeDocument/2006/relationships/hyperlink" Target="http://www.mantidproject.org/Python_In_Mantid" TargetMode="External"/><Relationship Id="rId5" Type="http://schemas.openxmlformats.org/officeDocument/2006/relationships/hyperlink" Target="http://www.mantidproject.org/Extending_Mantid_With_Pyth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ntidproject.org/Mantid_Basic_Course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Plotting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10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3D Plotting : 3D Viewer (a.k.a. VSI)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2" y="1179704"/>
            <a:ext cx="7921411" cy="56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1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5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Basic Algorithm Documentation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Workflow Algorithm Documentation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Function Documentation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Technique Documentation</a:t>
            </a:r>
            <a:endParaRPr lang="en-US" dirty="0" smtClean="0"/>
          </a:p>
          <a:p>
            <a:r>
              <a:rPr lang="en-US" dirty="0" smtClean="0">
                <a:hlinkClick r:id="rId6"/>
              </a:rPr>
              <a:t>UI Documentation</a:t>
            </a:r>
            <a:endParaRPr lang="en-US" dirty="0" smtClean="0"/>
          </a:p>
          <a:p>
            <a:r>
              <a:rPr lang="en-US" dirty="0" smtClean="0">
                <a:hlinkClick r:id="rId7"/>
              </a:rPr>
              <a:t>Python Documentation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User content</a:t>
            </a:r>
            <a:endParaRPr lang="en-US" dirty="0" smtClean="0"/>
          </a:p>
          <a:p>
            <a:r>
              <a:rPr lang="en-US" dirty="0" smtClean="0">
                <a:hlinkClick r:id="rId8"/>
              </a:rPr>
              <a:t>Documentation </a:t>
            </a:r>
            <a:r>
              <a:rPr lang="en-US" dirty="0" err="1" smtClean="0">
                <a:hlinkClick r:id="rId8"/>
              </a:rPr>
              <a:t>Searchability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43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7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Fitting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333" y="1250847"/>
            <a:ext cx="5990167" cy="518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4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Sequential fitting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28800"/>
            <a:ext cx="6057226" cy="32807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648" y="5445224"/>
            <a:ext cx="281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Plot a spectrum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Define common function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7183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Sequential fitting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700808"/>
            <a:ext cx="4144349" cy="32807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648" y="5445224"/>
            <a:ext cx="2941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Open Sequential Fit dialog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4744"/>
            <a:ext cx="241317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9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Sequential fitting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72" y="1195424"/>
            <a:ext cx="6148656" cy="4842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1640" y="6267362"/>
            <a:ext cx="3597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Set fitting and plotting properties</a:t>
            </a:r>
          </a:p>
        </p:txBody>
      </p:sp>
      <p:sp>
        <p:nvSpPr>
          <p:cNvPr id="3" name="Right Arrow 2"/>
          <p:cNvSpPr/>
          <p:nvPr/>
        </p:nvSpPr>
        <p:spPr>
          <a:xfrm rot="12079854">
            <a:off x="4547278" y="2932926"/>
            <a:ext cx="1587373" cy="286750"/>
          </a:xfrm>
          <a:prstGeom prst="rightArrow">
            <a:avLst>
              <a:gd name="adj1" fmla="val 50000"/>
              <a:gd name="adj2" fmla="val 14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062334" y="3313895"/>
            <a:ext cx="175054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Range of spectra</a:t>
            </a:r>
            <a:endParaRPr lang="en-GB" dirty="0"/>
          </a:p>
        </p:txBody>
      </p:sp>
      <p:sp>
        <p:nvSpPr>
          <p:cNvPr id="8" name="Right Arrow 7"/>
          <p:cNvSpPr/>
          <p:nvPr/>
        </p:nvSpPr>
        <p:spPr>
          <a:xfrm rot="15335442">
            <a:off x="2922268" y="3170519"/>
            <a:ext cx="955050" cy="286750"/>
          </a:xfrm>
          <a:prstGeom prst="rightArrow">
            <a:avLst>
              <a:gd name="adj1" fmla="val 50000"/>
              <a:gd name="adj2" fmla="val 14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 rot="6264558" flipH="1">
            <a:off x="3188906" y="3171171"/>
            <a:ext cx="955050" cy="286750"/>
          </a:xfrm>
          <a:prstGeom prst="rightArrow">
            <a:avLst>
              <a:gd name="adj1" fmla="val 50000"/>
              <a:gd name="adj2" fmla="val 14027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2987824" y="3812728"/>
            <a:ext cx="105048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(Ignored)</a:t>
            </a:r>
            <a:endParaRPr lang="en-GB" dirty="0"/>
          </a:p>
        </p:txBody>
      </p:sp>
      <p:sp>
        <p:nvSpPr>
          <p:cNvPr id="12" name="Right Arrow 11"/>
          <p:cNvSpPr/>
          <p:nvPr/>
        </p:nvSpPr>
        <p:spPr>
          <a:xfrm rot="18884027">
            <a:off x="415552" y="2226711"/>
            <a:ext cx="1384637" cy="286750"/>
          </a:xfrm>
          <a:prstGeom prst="rightArrow">
            <a:avLst>
              <a:gd name="adj1" fmla="val 50000"/>
              <a:gd name="adj2" fmla="val 14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69974" y="2811500"/>
            <a:ext cx="29178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Untick to plot against spectra</a:t>
            </a:r>
            <a:endParaRPr lang="en-GB" dirty="0"/>
          </a:p>
        </p:txBody>
      </p:sp>
      <p:sp>
        <p:nvSpPr>
          <p:cNvPr id="14" name="Right Arrow 13"/>
          <p:cNvSpPr/>
          <p:nvPr/>
        </p:nvSpPr>
        <p:spPr>
          <a:xfrm rot="11485230">
            <a:off x="3663680" y="1864178"/>
            <a:ext cx="2242297" cy="286750"/>
          </a:xfrm>
          <a:prstGeom prst="rightArrow">
            <a:avLst>
              <a:gd name="adj1" fmla="val 50000"/>
              <a:gd name="adj2" fmla="val 14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5860650" y="2014958"/>
            <a:ext cx="195002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Select what to plot</a:t>
            </a:r>
            <a:endParaRPr lang="en-GB" dirty="0"/>
          </a:p>
        </p:txBody>
      </p:sp>
      <p:sp>
        <p:nvSpPr>
          <p:cNvPr id="16" name="Right Arrow 15"/>
          <p:cNvSpPr/>
          <p:nvPr/>
        </p:nvSpPr>
        <p:spPr>
          <a:xfrm rot="9875316">
            <a:off x="2606107" y="4878274"/>
            <a:ext cx="1587373" cy="286750"/>
          </a:xfrm>
          <a:prstGeom prst="rightArrow">
            <a:avLst>
              <a:gd name="adj1" fmla="val 50000"/>
              <a:gd name="adj2" fmla="val 140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/>
          <p:cNvSpPr txBox="1"/>
          <p:nvPr/>
        </p:nvSpPr>
        <p:spPr>
          <a:xfrm>
            <a:off x="4053571" y="4652318"/>
            <a:ext cx="281846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How to initialize parameters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091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Sequential fitting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271" y="1628800"/>
            <a:ext cx="4825457" cy="3001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648" y="5445224"/>
            <a:ext cx="274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Fit and check the results</a:t>
            </a:r>
          </a:p>
        </p:txBody>
      </p:sp>
    </p:spTree>
    <p:extLst>
      <p:ext uri="{BB962C8B-B14F-4D97-AF65-F5344CB8AC3E}">
        <p14:creationId xmlns:p14="http://schemas.microsoft.com/office/powerpoint/2010/main" val="1546920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MD fitting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611560" y="1349853"/>
            <a:ext cx="7848872" cy="8617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GB" sz="1000" dirty="0" smtClean="0">
              <a:latin typeface="Courier" pitchFamily="49" charset="0"/>
            </a:endParaRPr>
          </a:p>
          <a:p>
            <a:r>
              <a:rPr lang="en-GB" sz="1000" dirty="0" smtClean="0">
                <a:latin typeface="Courier" pitchFamily="49" charset="0"/>
              </a:rPr>
              <a:t>fun='name=</a:t>
            </a:r>
            <a:r>
              <a:rPr lang="en-GB" sz="1000" dirty="0" err="1" smtClean="0">
                <a:latin typeface="Courier" pitchFamily="49" charset="0"/>
              </a:rPr>
              <a:t>UserFunctionMD,Formula</a:t>
            </a:r>
            <a:r>
              <a:rPr lang="en-GB" sz="1000" dirty="0" smtClean="0">
                <a:latin typeface="Courier" pitchFamily="49" charset="0"/>
              </a:rPr>
              <a:t>=a*</a:t>
            </a:r>
            <a:r>
              <a:rPr lang="en-GB" sz="1000" dirty="0" err="1" smtClean="0">
                <a:latin typeface="Courier" pitchFamily="49" charset="0"/>
              </a:rPr>
              <a:t>exp</a:t>
            </a:r>
            <a:r>
              <a:rPr lang="en-GB" sz="1000" dirty="0" smtClean="0">
                <a:latin typeface="Courier" pitchFamily="49" charset="0"/>
              </a:rPr>
              <a:t>(-(</a:t>
            </a:r>
            <a:r>
              <a:rPr lang="en-GB" sz="1000" dirty="0" err="1" smtClean="0">
                <a:latin typeface="Courier" pitchFamily="49" charset="0"/>
              </a:rPr>
              <a:t>sqrt</a:t>
            </a:r>
            <a:r>
              <a:rPr lang="en-GB" sz="1000" dirty="0" smtClean="0">
                <a:latin typeface="Courier" pitchFamily="49" charset="0"/>
              </a:rPr>
              <a:t>((x)^2+(y+2.2)^2+(z-2.16)^2)-0.45)^2*(s)),a=40000,s=10'</a:t>
            </a:r>
          </a:p>
          <a:p>
            <a:r>
              <a:rPr lang="en-GB" sz="1000" dirty="0" err="1" smtClean="0">
                <a:latin typeface="Courier" pitchFamily="49" charset="0"/>
              </a:rPr>
              <a:t>ws</a:t>
            </a:r>
            <a:r>
              <a:rPr lang="en-GB" sz="1000" dirty="0" smtClean="0">
                <a:latin typeface="Courier" pitchFamily="49" charset="0"/>
              </a:rPr>
              <a:t> = 'Slice3D'</a:t>
            </a:r>
          </a:p>
          <a:p>
            <a:r>
              <a:rPr lang="en-GB" sz="1000" dirty="0" smtClean="0">
                <a:latin typeface="Courier" pitchFamily="49" charset="0"/>
              </a:rPr>
              <a:t>Fit(</a:t>
            </a:r>
            <a:r>
              <a:rPr lang="en-GB" sz="1000" dirty="0" err="1" smtClean="0">
                <a:latin typeface="Courier" pitchFamily="49" charset="0"/>
              </a:rPr>
              <a:t>fun,ws</a:t>
            </a:r>
            <a:r>
              <a:rPr lang="en-GB" sz="1000" dirty="0" smtClean="0">
                <a:latin typeface="Courier" pitchFamily="49" charset="0"/>
              </a:rPr>
              <a:t>)</a:t>
            </a:r>
          </a:p>
          <a:p>
            <a:endParaRPr lang="en-GB" sz="1000" dirty="0" smtClean="0">
              <a:latin typeface="Courier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564904"/>
            <a:ext cx="2795215" cy="2725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382" y="4004654"/>
            <a:ext cx="3219450" cy="2571750"/>
          </a:xfrm>
          <a:prstGeom prst="rect">
            <a:avLst/>
          </a:prstGeom>
        </p:spPr>
      </p:pic>
      <p:sp>
        <p:nvSpPr>
          <p:cNvPr id="8" name="Bent Arrow 7"/>
          <p:cNvSpPr/>
          <p:nvPr/>
        </p:nvSpPr>
        <p:spPr>
          <a:xfrm rot="5400000">
            <a:off x="4243311" y="2344944"/>
            <a:ext cx="1295735" cy="1790485"/>
          </a:xfrm>
          <a:prstGeom prst="bentArrow">
            <a:avLst>
              <a:gd name="adj1" fmla="val 14453"/>
              <a:gd name="adj2" fmla="val 18973"/>
              <a:gd name="adj3" fmla="val 34794"/>
              <a:gd name="adj4" fmla="val 652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67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Plotting : Single or multi-curve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2" y="1717086"/>
            <a:ext cx="5552227" cy="435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0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Scripting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46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36" y="1312333"/>
            <a:ext cx="7979964" cy="493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03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 Console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332" y="1845343"/>
            <a:ext cx="6625167" cy="428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74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 Repository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99" y="1162844"/>
            <a:ext cx="6430433" cy="539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216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Plugins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ConjoinFiles.py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SortXAxis.py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Example1DFunction.py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Lorentz.py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63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Notebooks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5692"/>
            <a:ext cx="8085667" cy="384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Notebooks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3835044"/>
            <a:ext cx="7230533" cy="2693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70442"/>
            <a:ext cx="8445501" cy="25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583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Mantid </a:t>
            </a:r>
            <a:r>
              <a:rPr lang="en-US" dirty="0" err="1" smtClean="0"/>
              <a:t>pyplot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pyplot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0" y="2347720"/>
            <a:ext cx="6476999" cy="416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9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02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Data Processing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214590"/>
            <a:ext cx="6464300" cy="548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6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686"/>
            <a:ext cx="8229600" cy="1143000"/>
          </a:xfrm>
        </p:spPr>
        <p:txBody>
          <a:bodyPr/>
          <a:lstStyle/>
          <a:p>
            <a:r>
              <a:rPr lang="en-US" dirty="0" smtClean="0"/>
              <a:t>Graph Management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5564"/>
            <a:ext cx="6942666" cy="2233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375469"/>
            <a:ext cx="5111750" cy="3482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229" y="2900148"/>
            <a:ext cx="5277771" cy="382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6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Mantid Introduction Course 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Introduction to Python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Python in Mantid</a:t>
            </a:r>
            <a:endParaRPr lang="en-US" dirty="0" smtClean="0"/>
          </a:p>
          <a:p>
            <a:r>
              <a:rPr lang="en-US" dirty="0" smtClean="0">
                <a:hlinkClick r:id="rId5"/>
              </a:rPr>
              <a:t>Extending Mantid with Python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79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Autoreduction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15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2" y="190650"/>
            <a:ext cx="6580564" cy="3290282"/>
          </a:xfrm>
          <a:prstGeom prst="rect">
            <a:avLst/>
          </a:prstGeom>
        </p:spPr>
      </p:pic>
      <p:pic>
        <p:nvPicPr>
          <p:cNvPr id="5" name="Picture 4" descr="Screenshot from 2016-01-19 1623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263" y="1640474"/>
            <a:ext cx="5135128" cy="474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6900"/>
            <a:ext cx="9144000" cy="565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Plotting : Waterfall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49" y="1417638"/>
            <a:ext cx="6672237" cy="505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340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Plotting : Tiled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17" y="1573053"/>
            <a:ext cx="5844338" cy="45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44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D Plotting: Color Fill 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673" y="1417638"/>
            <a:ext cx="6095783" cy="519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277" y="2709332"/>
            <a:ext cx="2084690" cy="267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7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D Plotting: Spectrum Viewer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20" y="1417638"/>
            <a:ext cx="6472731" cy="5071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168" y="2497667"/>
            <a:ext cx="1940416" cy="243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73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D Plotting: Slice Viewer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7" y="1227138"/>
            <a:ext cx="6654139" cy="53318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240" y="2211915"/>
            <a:ext cx="2033059" cy="255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891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1D Plotting: Slice Viewer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83" y="1800157"/>
            <a:ext cx="7651751" cy="445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83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</TotalTime>
  <Words>231</Words>
  <Application>Microsoft Macintosh PowerPoint</Application>
  <PresentationFormat>On-screen Show (4:3)</PresentationFormat>
  <Paragraphs>62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Plotting</vt:lpstr>
      <vt:lpstr>1D Plotting : Single or multi-curve</vt:lpstr>
      <vt:lpstr>Graph Management</vt:lpstr>
      <vt:lpstr>1D Plotting : Waterfall</vt:lpstr>
      <vt:lpstr>1D Plotting : Tiled</vt:lpstr>
      <vt:lpstr>2D Plotting: Color Fill Plot</vt:lpstr>
      <vt:lpstr>2D Plotting: Spectrum Viewer</vt:lpstr>
      <vt:lpstr>2D Plotting: Slice Viewer</vt:lpstr>
      <vt:lpstr>1D Plotting: Slice Viewer</vt:lpstr>
      <vt:lpstr>3D Plotting : 3D Viewer (a.k.a. VSI) </vt:lpstr>
      <vt:lpstr>Documentation</vt:lpstr>
      <vt:lpstr>Documentation</vt:lpstr>
      <vt:lpstr>Fitting</vt:lpstr>
      <vt:lpstr>Basic Fitting</vt:lpstr>
      <vt:lpstr>Sequential fitting</vt:lpstr>
      <vt:lpstr>Sequential fitting</vt:lpstr>
      <vt:lpstr>Sequential fitting</vt:lpstr>
      <vt:lpstr>Sequential fitting</vt:lpstr>
      <vt:lpstr>MD fitting</vt:lpstr>
      <vt:lpstr>Scripting</vt:lpstr>
      <vt:lpstr>Script Window</vt:lpstr>
      <vt:lpstr>IPython Console</vt:lpstr>
      <vt:lpstr>Script Repository</vt:lpstr>
      <vt:lpstr>Python Plugins</vt:lpstr>
      <vt:lpstr>Electronic Notebooks</vt:lpstr>
      <vt:lpstr>Electronic Notebooks</vt:lpstr>
      <vt:lpstr>Mantid pyplot</vt:lpstr>
      <vt:lpstr>Other Topics</vt:lpstr>
      <vt:lpstr>Live Data Processing</vt:lpstr>
      <vt:lpstr>Training</vt:lpstr>
      <vt:lpstr>Autoreduction</vt:lpstr>
      <vt:lpstr>PowerPoint Presentation</vt:lpstr>
      <vt:lpstr>PowerPoint Presentation</vt:lpstr>
    </vt:vector>
  </TitlesOfParts>
  <Company>Tessella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Plotting</dc:title>
  <dc:creator>Owen Arnold</dc:creator>
  <cp:lastModifiedBy>Owen Arnold</cp:lastModifiedBy>
  <cp:revision>28</cp:revision>
  <dcterms:created xsi:type="dcterms:W3CDTF">2016-01-15T14:30:46Z</dcterms:created>
  <dcterms:modified xsi:type="dcterms:W3CDTF">2016-01-19T22:09:47Z</dcterms:modified>
</cp:coreProperties>
</file>